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4"/>
  </p:normalViewPr>
  <p:slideViewPr>
    <p:cSldViewPr snapToGrid="0" snapToObjects="1">
      <p:cViewPr varScale="1">
        <p:scale>
          <a:sx n="95" d="100"/>
          <a:sy n="95" d="100"/>
        </p:scale>
        <p:origin x="6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84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ry, Joanna" userId="c5667056-8045-44a4-9437-9c47c37e0755" providerId="ADAL" clId="{D1D08C83-C822-49DC-9E17-E1D878D3C41A}"/>
    <pc:docChg chg="delSld">
      <pc:chgData name="Parry, Joanna" userId="c5667056-8045-44a4-9437-9c47c37e0755" providerId="ADAL" clId="{D1D08C83-C822-49DC-9E17-E1D878D3C41A}" dt="2023-08-24T10:52:07.754" v="0" actId="2696"/>
      <pc:docMkLst>
        <pc:docMk/>
      </pc:docMkLst>
      <pc:sldChg chg="del">
        <pc:chgData name="Parry, Joanna" userId="c5667056-8045-44a4-9437-9c47c37e0755" providerId="ADAL" clId="{D1D08C83-C822-49DC-9E17-E1D878D3C41A}" dt="2023-08-24T10:52:07.754" v="0" actId="2696"/>
        <pc:sldMkLst>
          <pc:docMk/>
          <pc:sldMk cId="62459802" sldId="25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D0C336-C200-9E4A-81DE-F40847D17D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8372B-750A-2F46-83A6-86FD305565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13F96-7203-1F4B-85A8-5F9A175CD7B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8EFAF-95C0-254F-996A-76F0B771A2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9D6CB4-10C4-E14C-92EE-B7A95B6B21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36C63-6C92-954A-AFB7-967C1BE1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36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3DE23-4173-164A-94FF-A7059DE9983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45D37-4DCB-3148-87A1-5B7098F22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050" y="592138"/>
            <a:ext cx="6481763" cy="20875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400" b="0" i="0">
                <a:latin typeface="Helvetica Now Text ExtraBold" panose="020B0504030202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050" y="2859088"/>
            <a:ext cx="6481762" cy="198120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2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9054" y="273844"/>
            <a:ext cx="6846295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2176" y="2245554"/>
            <a:ext cx="5893173" cy="23488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338" y="303213"/>
            <a:ext cx="1130210" cy="13440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fld id="{3E02E602-2B69-F24C-AAA6-137409FFA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0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338" y="303213"/>
            <a:ext cx="1130210" cy="13440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fld id="{3E02E602-2B69-F24C-AAA6-137409FFA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1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050" y="1958975"/>
            <a:ext cx="6464299" cy="26354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2466A6F-A886-C842-8254-FC539D1FC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399" y="592139"/>
            <a:ext cx="6475413" cy="11874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1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49" y="592139"/>
            <a:ext cx="6481763" cy="208756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050" y="2859088"/>
            <a:ext cx="6481763" cy="5736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76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592138"/>
            <a:ext cx="6481763" cy="1187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1050" y="1958975"/>
            <a:ext cx="3080870" cy="26737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1943" y="1958975"/>
            <a:ext cx="3080870" cy="26737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603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7338" y="303213"/>
            <a:ext cx="1130210" cy="13440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fld id="{3E02E602-2B69-F24C-AAA6-137409FFA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5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9054" y="273844"/>
            <a:ext cx="6846295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7338" y="303213"/>
            <a:ext cx="1130210" cy="13440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fld id="{3E02E602-2B69-F24C-AAA6-137409FFA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5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7338" y="303213"/>
            <a:ext cx="1130210" cy="13440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fld id="{3E02E602-2B69-F24C-AAA6-137409FFA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6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7338" y="303213"/>
            <a:ext cx="1130210" cy="13440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fld id="{3E02E602-2B69-F24C-AAA6-137409FFA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6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7338" y="303213"/>
            <a:ext cx="1130210" cy="13440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 Now Text" panose="020B0504030202020204" pitchFamily="34" charset="77"/>
              </a:defRPr>
            </a:lvl1pPr>
          </a:lstStyle>
          <a:p>
            <a:fld id="{3E02E602-2B69-F24C-AAA6-137409FFA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4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6B05C9-0212-294F-B1A1-5447E46DF842}"/>
              </a:ext>
            </a:extLst>
          </p:cNvPr>
          <p:cNvSpPr/>
          <p:nvPr userDrawn="1"/>
        </p:nvSpPr>
        <p:spPr>
          <a:xfrm>
            <a:off x="1511300" y="308373"/>
            <a:ext cx="7308850" cy="4531915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E6E6E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noFill/>
              <a:latin typeface="Helvetica Now Text" panose="020B0504030202020204" pitchFamily="34" charset="77"/>
            </a:endParaRPr>
          </a:p>
        </p:txBody>
      </p:sp>
      <p:pic>
        <p:nvPicPr>
          <p:cNvPr id="10" name="UNISON logo">
            <a:extLst>
              <a:ext uri="{FF2B5EF4-FFF2-40B4-BE49-F238E27FC236}">
                <a16:creationId xmlns:a16="http://schemas.microsoft.com/office/drawing/2014/main" id="{6B910018-DC03-8246-9443-7F892BD6B64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1629" y="4246481"/>
            <a:ext cx="1225919" cy="623176"/>
          </a:xfrm>
          <a:prstGeom prst="rect">
            <a:avLst/>
          </a:prstGeom>
        </p:spPr>
      </p:pic>
      <p:sp>
        <p:nvSpPr>
          <p:cNvPr id="16" name="Title Placeholder 15">
            <a:extLst>
              <a:ext uri="{FF2B5EF4-FFF2-40B4-BE49-F238E27FC236}">
                <a16:creationId xmlns:a16="http://schemas.microsoft.com/office/drawing/2014/main" id="{FB8CCB80-746B-8448-8892-BD70FFB83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399" y="592139"/>
            <a:ext cx="6475413" cy="2087562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AAC3EC5-0D33-084A-A344-B32479F0D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7399" y="2859089"/>
            <a:ext cx="6475413" cy="19760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39AA5E-9F60-2343-9CF9-C887E1D51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7338" y="303213"/>
            <a:ext cx="1223962" cy="274637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>
            <a:lvl1pPr algn="l" fontAlgn="t">
              <a:defRPr sz="1000" b="1" i="0" baseline="0">
                <a:solidFill>
                  <a:schemeClr val="tx1">
                    <a:lumMod val="25000"/>
                    <a:lumOff val="75000"/>
                  </a:schemeClr>
                </a:solidFill>
                <a:latin typeface="Helvetica Now Text" panose="020B0504030202020204" pitchFamily="34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6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1"/>
          </a:solidFill>
          <a:latin typeface="Helvetica Now Text ExtraBold" panose="020B0504030202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2100" b="1" i="0" kern="1200">
          <a:solidFill>
            <a:schemeClr val="tx1"/>
          </a:solidFill>
          <a:latin typeface="Helvetica Now Text" panose="020B0504030202020204" pitchFamily="34" charset="77"/>
          <a:ea typeface="+mn-ea"/>
          <a:cs typeface="+mn-cs"/>
        </a:defRPr>
      </a:lvl1pPr>
      <a:lvl2pPr marL="222250" indent="-2222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Helvetica Now Text" panose="020B0504030202020204" pitchFamily="34" charset="77"/>
          <a:ea typeface="+mn-ea"/>
          <a:cs typeface="+mn-cs"/>
        </a:defRPr>
      </a:lvl2pPr>
      <a:lvl3pPr marL="490538" indent="-242888" algn="l" defTabSz="685800" rtl="0" eaLnBrk="1" latinLnBrk="0" hangingPunct="1">
        <a:lnSpc>
          <a:spcPct val="90000"/>
        </a:lnSpc>
        <a:spcBef>
          <a:spcPts val="375"/>
        </a:spcBef>
        <a:buFont typeface="System Font"/>
        <a:buChar char="—"/>
        <a:tabLst/>
        <a:defRPr sz="1500" b="0" i="0" kern="1200">
          <a:solidFill>
            <a:schemeClr val="tx1"/>
          </a:solidFill>
          <a:latin typeface="Helvetica Now Text" panose="020B0504030202020204" pitchFamily="34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Helvetica Now Text" panose="020B0504030202020204" pitchFamily="34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Helvetica Now Text" panose="020B0504030202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88" userDrawn="1">
          <p15:clr>
            <a:srgbClr val="F26B43"/>
          </p15:clr>
        </p15:guide>
        <p15:guide id="2" pos="1292" userDrawn="1">
          <p15:clr>
            <a:srgbClr val="F26B43"/>
          </p15:clr>
        </p15:guide>
        <p15:guide id="3" orient="horz" pos="1801" userDrawn="1">
          <p15:clr>
            <a:srgbClr val="F26B43"/>
          </p15:clr>
        </p15:guide>
        <p15:guide id="4" pos="5375" userDrawn="1">
          <p15:clr>
            <a:srgbClr val="F26B43"/>
          </p15:clr>
        </p15:guide>
        <p15:guide id="5" orient="horz" pos="373" userDrawn="1">
          <p15:clr>
            <a:srgbClr val="F26B43"/>
          </p15:clr>
        </p15:guide>
        <p15:guide id="6" orient="horz" pos="3049" userDrawn="1">
          <p15:clr>
            <a:srgbClr val="F26B43"/>
          </p15:clr>
        </p15:guide>
        <p15:guide id="7" orient="horz" pos="191" userDrawn="1">
          <p15:clr>
            <a:srgbClr val="F26B43"/>
          </p15:clr>
        </p15:guide>
        <p15:guide id="8" pos="952" userDrawn="1">
          <p15:clr>
            <a:srgbClr val="F26B43"/>
          </p15:clr>
        </p15:guide>
        <p15:guide id="9" pos="181" userDrawn="1">
          <p15:clr>
            <a:srgbClr val="F26B43"/>
          </p15:clr>
        </p15:guide>
        <p15:guide id="10" pos="5556" userDrawn="1">
          <p15:clr>
            <a:srgbClr val="F26B43"/>
          </p15:clr>
        </p15:guide>
        <p15:guide id="11" orient="horz" pos="1121" userDrawn="1">
          <p15:clr>
            <a:srgbClr val="F26B43"/>
          </p15:clr>
        </p15:guide>
        <p15:guide id="12" orient="horz" pos="12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5AC606C-299D-445E-83C8-90F3E2D61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149" y="4689448"/>
            <a:ext cx="1018351" cy="333402"/>
          </a:xfrm>
          <a:prstGeom prst="rect">
            <a:avLst/>
          </a:prstGeom>
        </p:spPr>
      </p:pic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BD1A4D60-42DB-423D-95BF-B9FCAC088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8731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114310655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899517271"/>
                    </a:ext>
                  </a:extLst>
                </a:gridCol>
              </a:tblGrid>
              <a:tr h="25717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1599"/>
                  </a:ext>
                </a:extLst>
              </a:tr>
              <a:tr h="25717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635757"/>
                  </a:ext>
                </a:extLst>
              </a:tr>
            </a:tbl>
          </a:graphicData>
        </a:graphic>
      </p:graphicFrame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C3918FC-7F7B-4AC8-9F6F-CC6D20D39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49" y="57150"/>
            <a:ext cx="611951" cy="200349"/>
          </a:xfrm>
          <a:prstGeom prst="rect">
            <a:avLst/>
          </a:prstGeom>
        </p:spPr>
      </p:pic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0749770-A1D5-4E29-9872-5BCB9D46D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224" y="47949"/>
            <a:ext cx="611951" cy="200349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4F2FE4-A57F-466B-AEAE-96C3ECCEF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49" y="2571750"/>
            <a:ext cx="611951" cy="200349"/>
          </a:xfrm>
          <a:prstGeom prst="rect">
            <a:avLst/>
          </a:prstGeom>
        </p:spPr>
      </p:pic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0329652-94F1-41CC-AFE6-4717A6C27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48" y="2562225"/>
            <a:ext cx="611951" cy="200349"/>
          </a:xfrm>
          <a:prstGeom prst="rect">
            <a:avLst/>
          </a:prstGeom>
        </p:spPr>
      </p:pic>
      <p:pic>
        <p:nvPicPr>
          <p:cNvPr id="15" name="Picture 14" descr="Text&#10;&#10;Description automatically generated with low confidence">
            <a:extLst>
              <a:ext uri="{FF2B5EF4-FFF2-40B4-BE49-F238E27FC236}">
                <a16:creationId xmlns:a16="http://schemas.microsoft.com/office/drawing/2014/main" id="{88EEB230-4D43-482D-B800-FB54A0DDB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1651" y="47949"/>
            <a:ext cx="1422400" cy="270256"/>
          </a:xfrm>
          <a:prstGeom prst="rect">
            <a:avLst/>
          </a:prstGeom>
        </p:spPr>
      </p:pic>
      <p:pic>
        <p:nvPicPr>
          <p:cNvPr id="16" name="Picture 15" descr="Text&#10;&#10;Description automatically generated with low confidence">
            <a:extLst>
              <a:ext uri="{FF2B5EF4-FFF2-40B4-BE49-F238E27FC236}">
                <a16:creationId xmlns:a16="http://schemas.microsoft.com/office/drawing/2014/main" id="{6C7BAE1D-59BB-4227-B998-8604E3C86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100" y="32398"/>
            <a:ext cx="1422400" cy="270256"/>
          </a:xfrm>
          <a:prstGeom prst="rect">
            <a:avLst/>
          </a:prstGeom>
        </p:spPr>
      </p:pic>
      <p:pic>
        <p:nvPicPr>
          <p:cNvPr id="17" name="Picture 16" descr="Text&#10;&#10;Description automatically generated with low confidence">
            <a:extLst>
              <a:ext uri="{FF2B5EF4-FFF2-40B4-BE49-F238E27FC236}">
                <a16:creationId xmlns:a16="http://schemas.microsoft.com/office/drawing/2014/main" id="{029B2B8C-6E43-4896-A9F5-1A6367CCC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1651" y="2591505"/>
            <a:ext cx="1422400" cy="270256"/>
          </a:xfrm>
          <a:prstGeom prst="rect">
            <a:avLst/>
          </a:prstGeom>
        </p:spPr>
      </p:pic>
      <p:pic>
        <p:nvPicPr>
          <p:cNvPr id="18" name="Picture 17" descr="Text&#10;&#10;Description automatically generated with low confidence">
            <a:extLst>
              <a:ext uri="{FF2B5EF4-FFF2-40B4-BE49-F238E27FC236}">
                <a16:creationId xmlns:a16="http://schemas.microsoft.com/office/drawing/2014/main" id="{D449AB81-8C7E-4DD3-8E2F-01608A1B5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751" y="2585155"/>
            <a:ext cx="1422400" cy="27025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C116D32-2633-4779-98EA-DCE2EDBAC52F}"/>
              </a:ext>
            </a:extLst>
          </p:cNvPr>
          <p:cNvSpPr txBox="1"/>
          <p:nvPr/>
        </p:nvSpPr>
        <p:spPr>
          <a:xfrm>
            <a:off x="48449" y="419100"/>
            <a:ext cx="4415602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____________________ is a star in my school because:________________________ </a:t>
            </a:r>
          </a:p>
          <a:p>
            <a:pPr algn="l"/>
            <a:r>
              <a:rPr lang="en-GB" dirty="0"/>
              <a:t>____________________________________________________________________________________________________________________________________________________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B2D06A-6392-4F8A-95E1-3E7DEFABAC3D}"/>
              </a:ext>
            </a:extLst>
          </p:cNvPr>
          <p:cNvSpPr txBox="1"/>
          <p:nvPr/>
        </p:nvSpPr>
        <p:spPr>
          <a:xfrm>
            <a:off x="92899" y="2985453"/>
            <a:ext cx="4415602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____________________ is a star in my school because:________________________ </a:t>
            </a:r>
          </a:p>
          <a:p>
            <a:pPr algn="l"/>
            <a:r>
              <a:rPr lang="en-GB" dirty="0"/>
              <a:t>____________________________________________________________________________________________________________________________________________________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F39AC9-182A-48EE-A427-82E1E76E5845}"/>
              </a:ext>
            </a:extLst>
          </p:cNvPr>
          <p:cNvSpPr txBox="1"/>
          <p:nvPr/>
        </p:nvSpPr>
        <p:spPr>
          <a:xfrm>
            <a:off x="4664898" y="419100"/>
            <a:ext cx="4415602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____________________ is a star in my school because:________________________ </a:t>
            </a:r>
          </a:p>
          <a:p>
            <a:pPr algn="l"/>
            <a:r>
              <a:rPr lang="en-GB" dirty="0"/>
              <a:t>____________________________________________________________________________________________________________________________________________________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6A785B-7286-40AB-8E24-0B69F3C3EA3C}"/>
              </a:ext>
            </a:extLst>
          </p:cNvPr>
          <p:cNvSpPr txBox="1"/>
          <p:nvPr/>
        </p:nvSpPr>
        <p:spPr>
          <a:xfrm>
            <a:off x="4635501" y="2983231"/>
            <a:ext cx="4415602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____________________ is a star in my school because:________________________ </a:t>
            </a:r>
          </a:p>
          <a:p>
            <a:pPr algn="l"/>
            <a:r>
              <a:rPr lang="en-GB" dirty="0"/>
              <a:t>____________________________________________________________________________________________________________________________________________________ </a:t>
            </a:r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E6D61F48-38AC-4628-B2DE-C4C9AB41BF86}"/>
              </a:ext>
            </a:extLst>
          </p:cNvPr>
          <p:cNvSpPr/>
          <p:nvPr/>
        </p:nvSpPr>
        <p:spPr>
          <a:xfrm>
            <a:off x="4705760" y="4651584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Star: 5 Points 38">
            <a:extLst>
              <a:ext uri="{FF2B5EF4-FFF2-40B4-BE49-F238E27FC236}">
                <a16:creationId xmlns:a16="http://schemas.microsoft.com/office/drawing/2014/main" id="{A408E3BB-B219-4D95-9D85-B0E33F16F5FB}"/>
              </a:ext>
            </a:extLst>
          </p:cNvPr>
          <p:cNvSpPr/>
          <p:nvPr/>
        </p:nvSpPr>
        <p:spPr>
          <a:xfrm>
            <a:off x="5097109" y="4651584"/>
            <a:ext cx="342900" cy="315774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Star: 5 Points 39">
            <a:extLst>
              <a:ext uri="{FF2B5EF4-FFF2-40B4-BE49-F238E27FC236}">
                <a16:creationId xmlns:a16="http://schemas.microsoft.com/office/drawing/2014/main" id="{ED778F87-ED41-4113-970C-3A15B67724A6}"/>
              </a:ext>
            </a:extLst>
          </p:cNvPr>
          <p:cNvSpPr/>
          <p:nvPr/>
        </p:nvSpPr>
        <p:spPr>
          <a:xfrm>
            <a:off x="5488458" y="4651584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Star: 5 Points 40">
            <a:extLst>
              <a:ext uri="{FF2B5EF4-FFF2-40B4-BE49-F238E27FC236}">
                <a16:creationId xmlns:a16="http://schemas.microsoft.com/office/drawing/2014/main" id="{26612B76-0AE4-4E9D-8338-BBBA44603259}"/>
              </a:ext>
            </a:extLst>
          </p:cNvPr>
          <p:cNvSpPr/>
          <p:nvPr/>
        </p:nvSpPr>
        <p:spPr>
          <a:xfrm>
            <a:off x="5879807" y="4651584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7DDCBE82-1366-4D6A-82C7-ABF69567505D}"/>
              </a:ext>
            </a:extLst>
          </p:cNvPr>
          <p:cNvSpPr/>
          <p:nvPr/>
        </p:nvSpPr>
        <p:spPr>
          <a:xfrm>
            <a:off x="6259275" y="4651584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Star: 5 Points 42">
            <a:extLst>
              <a:ext uri="{FF2B5EF4-FFF2-40B4-BE49-F238E27FC236}">
                <a16:creationId xmlns:a16="http://schemas.microsoft.com/office/drawing/2014/main" id="{1D152763-B66A-4E74-BE00-E036126612B3}"/>
              </a:ext>
            </a:extLst>
          </p:cNvPr>
          <p:cNvSpPr/>
          <p:nvPr/>
        </p:nvSpPr>
        <p:spPr>
          <a:xfrm>
            <a:off x="6640746" y="4651584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Star: 5 Points 43">
            <a:extLst>
              <a:ext uri="{FF2B5EF4-FFF2-40B4-BE49-F238E27FC236}">
                <a16:creationId xmlns:a16="http://schemas.microsoft.com/office/drawing/2014/main" id="{809509D3-9CF6-4DC2-8DF1-993CFA92965B}"/>
              </a:ext>
            </a:extLst>
          </p:cNvPr>
          <p:cNvSpPr/>
          <p:nvPr/>
        </p:nvSpPr>
        <p:spPr>
          <a:xfrm>
            <a:off x="7029980" y="4646255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Star: 5 Points 44">
            <a:extLst>
              <a:ext uri="{FF2B5EF4-FFF2-40B4-BE49-F238E27FC236}">
                <a16:creationId xmlns:a16="http://schemas.microsoft.com/office/drawing/2014/main" id="{78E6CDCA-3D36-4881-B1CC-2281ACC29BF9}"/>
              </a:ext>
            </a:extLst>
          </p:cNvPr>
          <p:cNvSpPr/>
          <p:nvPr/>
        </p:nvSpPr>
        <p:spPr>
          <a:xfrm>
            <a:off x="7417273" y="4651584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Star: 5 Points 45">
            <a:extLst>
              <a:ext uri="{FF2B5EF4-FFF2-40B4-BE49-F238E27FC236}">
                <a16:creationId xmlns:a16="http://schemas.microsoft.com/office/drawing/2014/main" id="{CCFEA5D7-81F6-4A17-9D23-B5DF639A8979}"/>
              </a:ext>
            </a:extLst>
          </p:cNvPr>
          <p:cNvSpPr/>
          <p:nvPr/>
        </p:nvSpPr>
        <p:spPr>
          <a:xfrm>
            <a:off x="7800916" y="4651584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Star: 5 Points 46">
            <a:extLst>
              <a:ext uri="{FF2B5EF4-FFF2-40B4-BE49-F238E27FC236}">
                <a16:creationId xmlns:a16="http://schemas.microsoft.com/office/drawing/2014/main" id="{EEB33412-1ADE-49FC-9E9B-95682E94A2BB}"/>
              </a:ext>
            </a:extLst>
          </p:cNvPr>
          <p:cNvSpPr/>
          <p:nvPr/>
        </p:nvSpPr>
        <p:spPr>
          <a:xfrm>
            <a:off x="8180153" y="4651584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Star: 5 Points 47">
            <a:extLst>
              <a:ext uri="{FF2B5EF4-FFF2-40B4-BE49-F238E27FC236}">
                <a16:creationId xmlns:a16="http://schemas.microsoft.com/office/drawing/2014/main" id="{9DE8F39B-CC4F-4BA6-A7CC-69EB11DC11C5}"/>
              </a:ext>
            </a:extLst>
          </p:cNvPr>
          <p:cNvSpPr/>
          <p:nvPr/>
        </p:nvSpPr>
        <p:spPr>
          <a:xfrm>
            <a:off x="8559390" y="4657813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F035C386-2F67-484E-8B59-BB8C957BDD80}"/>
              </a:ext>
            </a:extLst>
          </p:cNvPr>
          <p:cNvSpPr/>
          <p:nvPr/>
        </p:nvSpPr>
        <p:spPr>
          <a:xfrm>
            <a:off x="189937" y="2158746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tar: 5 Points 50">
            <a:extLst>
              <a:ext uri="{FF2B5EF4-FFF2-40B4-BE49-F238E27FC236}">
                <a16:creationId xmlns:a16="http://schemas.microsoft.com/office/drawing/2014/main" id="{9D1C16CC-1E91-43F7-9D7D-A4226A4FFCF3}"/>
              </a:ext>
            </a:extLst>
          </p:cNvPr>
          <p:cNvSpPr/>
          <p:nvPr/>
        </p:nvSpPr>
        <p:spPr>
          <a:xfrm>
            <a:off x="581286" y="2158746"/>
            <a:ext cx="342900" cy="315774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Star: 5 Points 51">
            <a:extLst>
              <a:ext uri="{FF2B5EF4-FFF2-40B4-BE49-F238E27FC236}">
                <a16:creationId xmlns:a16="http://schemas.microsoft.com/office/drawing/2014/main" id="{106DE9C0-13C7-41A1-87E4-09E6D45E813E}"/>
              </a:ext>
            </a:extLst>
          </p:cNvPr>
          <p:cNvSpPr/>
          <p:nvPr/>
        </p:nvSpPr>
        <p:spPr>
          <a:xfrm>
            <a:off x="972635" y="2158746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47D4CB77-E731-4085-AB47-150644CB10CF}"/>
              </a:ext>
            </a:extLst>
          </p:cNvPr>
          <p:cNvSpPr/>
          <p:nvPr/>
        </p:nvSpPr>
        <p:spPr>
          <a:xfrm>
            <a:off x="1363984" y="2158746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Star: 5 Points 53">
            <a:extLst>
              <a:ext uri="{FF2B5EF4-FFF2-40B4-BE49-F238E27FC236}">
                <a16:creationId xmlns:a16="http://schemas.microsoft.com/office/drawing/2014/main" id="{D5E958FA-A68B-46AC-A3A6-8EFFEAD63C6F}"/>
              </a:ext>
            </a:extLst>
          </p:cNvPr>
          <p:cNvSpPr/>
          <p:nvPr/>
        </p:nvSpPr>
        <p:spPr>
          <a:xfrm>
            <a:off x="1743452" y="2158746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Star: 5 Points 54">
            <a:extLst>
              <a:ext uri="{FF2B5EF4-FFF2-40B4-BE49-F238E27FC236}">
                <a16:creationId xmlns:a16="http://schemas.microsoft.com/office/drawing/2014/main" id="{23C4B1A0-752C-4F06-AE1A-46756C5E3898}"/>
              </a:ext>
            </a:extLst>
          </p:cNvPr>
          <p:cNvSpPr/>
          <p:nvPr/>
        </p:nvSpPr>
        <p:spPr>
          <a:xfrm>
            <a:off x="2124923" y="2158746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Star: 5 Points 55">
            <a:extLst>
              <a:ext uri="{FF2B5EF4-FFF2-40B4-BE49-F238E27FC236}">
                <a16:creationId xmlns:a16="http://schemas.microsoft.com/office/drawing/2014/main" id="{325FC7E8-ACFC-4D50-B6EE-FBC4FF5038E2}"/>
              </a:ext>
            </a:extLst>
          </p:cNvPr>
          <p:cNvSpPr/>
          <p:nvPr/>
        </p:nvSpPr>
        <p:spPr>
          <a:xfrm>
            <a:off x="2514157" y="2153417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Star: 5 Points 56">
            <a:extLst>
              <a:ext uri="{FF2B5EF4-FFF2-40B4-BE49-F238E27FC236}">
                <a16:creationId xmlns:a16="http://schemas.microsoft.com/office/drawing/2014/main" id="{A4B2A606-F09E-4501-9AA7-922B2EA309D1}"/>
              </a:ext>
            </a:extLst>
          </p:cNvPr>
          <p:cNvSpPr/>
          <p:nvPr/>
        </p:nvSpPr>
        <p:spPr>
          <a:xfrm>
            <a:off x="2901450" y="2158746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2FF0C3D1-5BC1-4B90-A874-7979273BA9FD}"/>
              </a:ext>
            </a:extLst>
          </p:cNvPr>
          <p:cNvSpPr/>
          <p:nvPr/>
        </p:nvSpPr>
        <p:spPr>
          <a:xfrm>
            <a:off x="3285093" y="2158746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4E55424D-1463-4C2E-9C64-5FC2C1173235}"/>
              </a:ext>
            </a:extLst>
          </p:cNvPr>
          <p:cNvSpPr/>
          <p:nvPr/>
        </p:nvSpPr>
        <p:spPr>
          <a:xfrm>
            <a:off x="3664330" y="2158746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E6D553E1-2668-42EB-BF46-16B0BF25D243}"/>
              </a:ext>
            </a:extLst>
          </p:cNvPr>
          <p:cNvSpPr/>
          <p:nvPr/>
        </p:nvSpPr>
        <p:spPr>
          <a:xfrm>
            <a:off x="4043567" y="2164975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157591A8-FD04-4E87-94ED-1D29C7CD48A5}"/>
              </a:ext>
            </a:extLst>
          </p:cNvPr>
          <p:cNvSpPr/>
          <p:nvPr/>
        </p:nvSpPr>
        <p:spPr>
          <a:xfrm>
            <a:off x="4705760" y="2164975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15BEAC5F-A456-452E-8155-D44A7C6084DC}"/>
              </a:ext>
            </a:extLst>
          </p:cNvPr>
          <p:cNvSpPr/>
          <p:nvPr/>
        </p:nvSpPr>
        <p:spPr>
          <a:xfrm>
            <a:off x="5097109" y="2164975"/>
            <a:ext cx="342900" cy="315774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Star: 5 Points 62">
            <a:extLst>
              <a:ext uri="{FF2B5EF4-FFF2-40B4-BE49-F238E27FC236}">
                <a16:creationId xmlns:a16="http://schemas.microsoft.com/office/drawing/2014/main" id="{93A7CFBF-8E13-407E-B604-992F73893EF8}"/>
              </a:ext>
            </a:extLst>
          </p:cNvPr>
          <p:cNvSpPr/>
          <p:nvPr/>
        </p:nvSpPr>
        <p:spPr>
          <a:xfrm>
            <a:off x="5488458" y="2164975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Star: 5 Points 63">
            <a:extLst>
              <a:ext uri="{FF2B5EF4-FFF2-40B4-BE49-F238E27FC236}">
                <a16:creationId xmlns:a16="http://schemas.microsoft.com/office/drawing/2014/main" id="{6618B076-53D3-4B03-9D5D-F414B85305BC}"/>
              </a:ext>
            </a:extLst>
          </p:cNvPr>
          <p:cNvSpPr/>
          <p:nvPr/>
        </p:nvSpPr>
        <p:spPr>
          <a:xfrm>
            <a:off x="5879807" y="2164975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79F0E765-DD45-4D9A-91FF-3324BAA1C733}"/>
              </a:ext>
            </a:extLst>
          </p:cNvPr>
          <p:cNvSpPr/>
          <p:nvPr/>
        </p:nvSpPr>
        <p:spPr>
          <a:xfrm>
            <a:off x="6259275" y="2164975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Star: 5 Points 65">
            <a:extLst>
              <a:ext uri="{FF2B5EF4-FFF2-40B4-BE49-F238E27FC236}">
                <a16:creationId xmlns:a16="http://schemas.microsoft.com/office/drawing/2014/main" id="{E69FA04D-198B-498F-84C4-F5EDFC9D5191}"/>
              </a:ext>
            </a:extLst>
          </p:cNvPr>
          <p:cNvSpPr/>
          <p:nvPr/>
        </p:nvSpPr>
        <p:spPr>
          <a:xfrm>
            <a:off x="6640746" y="2164975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27986E4E-3F74-4A23-A4AE-1C0675719315}"/>
              </a:ext>
            </a:extLst>
          </p:cNvPr>
          <p:cNvSpPr/>
          <p:nvPr/>
        </p:nvSpPr>
        <p:spPr>
          <a:xfrm>
            <a:off x="7029980" y="2159646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Star: 5 Points 67">
            <a:extLst>
              <a:ext uri="{FF2B5EF4-FFF2-40B4-BE49-F238E27FC236}">
                <a16:creationId xmlns:a16="http://schemas.microsoft.com/office/drawing/2014/main" id="{067B287A-38A6-4BF6-9B4D-D075F5DE290C}"/>
              </a:ext>
            </a:extLst>
          </p:cNvPr>
          <p:cNvSpPr/>
          <p:nvPr/>
        </p:nvSpPr>
        <p:spPr>
          <a:xfrm>
            <a:off x="7417273" y="2164975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Star: 5 Points 68">
            <a:extLst>
              <a:ext uri="{FF2B5EF4-FFF2-40B4-BE49-F238E27FC236}">
                <a16:creationId xmlns:a16="http://schemas.microsoft.com/office/drawing/2014/main" id="{194E3970-3BEE-4B07-B5B3-E2232CEB3FA3}"/>
              </a:ext>
            </a:extLst>
          </p:cNvPr>
          <p:cNvSpPr/>
          <p:nvPr/>
        </p:nvSpPr>
        <p:spPr>
          <a:xfrm>
            <a:off x="7800916" y="2164975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Star: 5 Points 69">
            <a:extLst>
              <a:ext uri="{FF2B5EF4-FFF2-40B4-BE49-F238E27FC236}">
                <a16:creationId xmlns:a16="http://schemas.microsoft.com/office/drawing/2014/main" id="{6B167257-5AE9-4055-BF8F-0B931E80AA8E}"/>
              </a:ext>
            </a:extLst>
          </p:cNvPr>
          <p:cNvSpPr/>
          <p:nvPr/>
        </p:nvSpPr>
        <p:spPr>
          <a:xfrm>
            <a:off x="8180153" y="2164975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C22A75FF-603D-4E96-A390-85368E7F0E28}"/>
              </a:ext>
            </a:extLst>
          </p:cNvPr>
          <p:cNvSpPr/>
          <p:nvPr/>
        </p:nvSpPr>
        <p:spPr>
          <a:xfrm>
            <a:off x="8559390" y="2171204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E05127BF-91E7-4E3C-B518-5F8447368574}"/>
              </a:ext>
            </a:extLst>
          </p:cNvPr>
          <p:cNvSpPr/>
          <p:nvPr/>
        </p:nvSpPr>
        <p:spPr>
          <a:xfrm>
            <a:off x="70260" y="4715642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id="{E066B964-9D6C-4D8C-BB93-D9DE6620AA4C}"/>
              </a:ext>
            </a:extLst>
          </p:cNvPr>
          <p:cNvSpPr/>
          <p:nvPr/>
        </p:nvSpPr>
        <p:spPr>
          <a:xfrm>
            <a:off x="461609" y="4715642"/>
            <a:ext cx="342900" cy="315774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5FBDD373-4139-4633-B257-6E753FF60A62}"/>
              </a:ext>
            </a:extLst>
          </p:cNvPr>
          <p:cNvSpPr/>
          <p:nvPr/>
        </p:nvSpPr>
        <p:spPr>
          <a:xfrm>
            <a:off x="852958" y="4715642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E8520C11-F4CB-4401-9C47-18FFFF553234}"/>
              </a:ext>
            </a:extLst>
          </p:cNvPr>
          <p:cNvSpPr/>
          <p:nvPr/>
        </p:nvSpPr>
        <p:spPr>
          <a:xfrm>
            <a:off x="1244307" y="4715642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6908962C-25AF-4BB2-A111-1AA7D0FE45AD}"/>
              </a:ext>
            </a:extLst>
          </p:cNvPr>
          <p:cNvSpPr/>
          <p:nvPr/>
        </p:nvSpPr>
        <p:spPr>
          <a:xfrm>
            <a:off x="1623775" y="4715642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E3FC2437-A7A5-4112-B317-209D846EC8A1}"/>
              </a:ext>
            </a:extLst>
          </p:cNvPr>
          <p:cNvSpPr/>
          <p:nvPr/>
        </p:nvSpPr>
        <p:spPr>
          <a:xfrm>
            <a:off x="2005246" y="4715642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Star: 5 Points 78">
            <a:extLst>
              <a:ext uri="{FF2B5EF4-FFF2-40B4-BE49-F238E27FC236}">
                <a16:creationId xmlns:a16="http://schemas.microsoft.com/office/drawing/2014/main" id="{8F6B342E-D13C-404F-8FFB-181DED323716}"/>
              </a:ext>
            </a:extLst>
          </p:cNvPr>
          <p:cNvSpPr/>
          <p:nvPr/>
        </p:nvSpPr>
        <p:spPr>
          <a:xfrm>
            <a:off x="2394480" y="4710313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Star: 5 Points 79">
            <a:extLst>
              <a:ext uri="{FF2B5EF4-FFF2-40B4-BE49-F238E27FC236}">
                <a16:creationId xmlns:a16="http://schemas.microsoft.com/office/drawing/2014/main" id="{50181913-9A8F-489A-A11D-BB11415A6275}"/>
              </a:ext>
            </a:extLst>
          </p:cNvPr>
          <p:cNvSpPr/>
          <p:nvPr/>
        </p:nvSpPr>
        <p:spPr>
          <a:xfrm>
            <a:off x="2781773" y="4715642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Star: 5 Points 80">
            <a:extLst>
              <a:ext uri="{FF2B5EF4-FFF2-40B4-BE49-F238E27FC236}">
                <a16:creationId xmlns:a16="http://schemas.microsoft.com/office/drawing/2014/main" id="{FF8560EE-F1AF-49C7-9C02-C98C35A5751E}"/>
              </a:ext>
            </a:extLst>
          </p:cNvPr>
          <p:cNvSpPr/>
          <p:nvPr/>
        </p:nvSpPr>
        <p:spPr>
          <a:xfrm>
            <a:off x="3165416" y="4715642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Star: 5 Points 81">
            <a:extLst>
              <a:ext uri="{FF2B5EF4-FFF2-40B4-BE49-F238E27FC236}">
                <a16:creationId xmlns:a16="http://schemas.microsoft.com/office/drawing/2014/main" id="{480CEF8A-22FD-4E4A-81D7-9E5332F51D12}"/>
              </a:ext>
            </a:extLst>
          </p:cNvPr>
          <p:cNvSpPr/>
          <p:nvPr/>
        </p:nvSpPr>
        <p:spPr>
          <a:xfrm>
            <a:off x="3544653" y="4715642"/>
            <a:ext cx="342900" cy="315774"/>
          </a:xfrm>
          <a:prstGeom prst="star5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Star: 5 Points 82">
            <a:extLst>
              <a:ext uri="{FF2B5EF4-FFF2-40B4-BE49-F238E27FC236}">
                <a16:creationId xmlns:a16="http://schemas.microsoft.com/office/drawing/2014/main" id="{6B607A5C-8782-455F-9416-2285E14BDE2A}"/>
              </a:ext>
            </a:extLst>
          </p:cNvPr>
          <p:cNvSpPr/>
          <p:nvPr/>
        </p:nvSpPr>
        <p:spPr>
          <a:xfrm>
            <a:off x="3923890" y="4721871"/>
            <a:ext cx="342900" cy="315774"/>
          </a:xfrm>
          <a:prstGeom prst="star5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56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SON 1">
      <a:dk1>
        <a:srgbClr val="1A1A1A"/>
      </a:dk1>
      <a:lt1>
        <a:srgbClr val="FFFFFF"/>
      </a:lt1>
      <a:dk2>
        <a:srgbClr val="B3B3B3"/>
      </a:dk2>
      <a:lt2>
        <a:srgbClr val="E6E6E6"/>
      </a:lt2>
      <a:accent1>
        <a:srgbClr val="00FF00"/>
      </a:accent1>
      <a:accent2>
        <a:srgbClr val="33CC00"/>
      </a:accent2>
      <a:accent3>
        <a:srgbClr val="339900"/>
      </a:accent3>
      <a:accent4>
        <a:srgbClr val="9966FF"/>
      </a:accent4>
      <a:accent5>
        <a:srgbClr val="6633CC"/>
      </a:accent5>
      <a:accent6>
        <a:srgbClr val="663399"/>
      </a:accent6>
      <a:hlink>
        <a:srgbClr val="3300FF"/>
      </a:hlink>
      <a:folHlink>
        <a:srgbClr val="FFD10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NISON_Powerpoint_16-9 (1)" id="{8CB4581C-4CCF-4E2C-9819-58107E31EE4F}" vid="{C705350A-23B0-4082-96F2-E475497678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06167F4345A44997D75F47F12B696F" ma:contentTypeVersion="10" ma:contentTypeDescription="Create a new document." ma:contentTypeScope="" ma:versionID="5930298d05eeb96789f08539f5e4bee5">
  <xsd:schema xmlns:xsd="http://www.w3.org/2001/XMLSchema" xmlns:xs="http://www.w3.org/2001/XMLSchema" xmlns:p="http://schemas.microsoft.com/office/2006/metadata/properties" xmlns:ns3="24347b0b-827b-4e47-a775-44b30f9f98da" xmlns:ns4="58c86e88-502e-4472-9ced-a48265da589d" targetNamespace="http://schemas.microsoft.com/office/2006/metadata/properties" ma:root="true" ma:fieldsID="f971b34dd9ee29a0ee954851f7ac48cb" ns3:_="" ns4:_="">
    <xsd:import namespace="24347b0b-827b-4e47-a775-44b30f9f98da"/>
    <xsd:import namespace="58c86e88-502e-4472-9ced-a48265da58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47b0b-827b-4e47-a775-44b30f9f98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6e88-502e-4472-9ced-a48265da589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11DDC2-A6E5-4884-8F8D-130B9DCA41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347b0b-827b-4e47-a775-44b30f9f98da"/>
    <ds:schemaRef ds:uri="58c86e88-502e-4472-9ced-a48265da58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36E022-4DD8-45A3-83C2-77C4CA508A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B47A53-705F-49BE-984A-8F188CB340E8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58c86e88-502e-4472-9ced-a48265da589d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4347b0b-827b-4e47-a775-44b30f9f98d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112</TotalTime>
  <Words>40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 Now Text</vt:lpstr>
      <vt:lpstr>Helvetica Now Text ExtraBold</vt:lpstr>
      <vt:lpstr>System Font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Milward, Stephanie</dc:creator>
  <cp:lastModifiedBy>Parry, Joanna</cp:lastModifiedBy>
  <cp:revision>1</cp:revision>
  <dcterms:created xsi:type="dcterms:W3CDTF">2022-10-07T09:43:55Z</dcterms:created>
  <dcterms:modified xsi:type="dcterms:W3CDTF">2023-08-24T10:52:18Z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0x0101005206167F4345A44997D75F47F12B696F</vt:lpwstr>
  </property>
</Properties>
</file>